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Бурение новой скважины</c:v>
                </c:pt>
                <c:pt idx="1">
                  <c:v>Восстановление имеющейся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0.8</c:v>
                </c:pt>
              </c:numCache>
            </c:numRef>
          </c:val>
        </c:ser>
        <c:shape val="cylinder"/>
        <c:axId val="99254272"/>
        <c:axId val="99651584"/>
        <c:axId val="0"/>
      </c:bar3DChart>
      <c:catAx>
        <c:axId val="9925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651584"/>
        <c:crosses val="autoZero"/>
        <c:auto val="1"/>
        <c:lblAlgn val="ctr"/>
        <c:lblOffset val="100"/>
      </c:catAx>
      <c:valAx>
        <c:axId val="99651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254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6AF2D53-7D58-4E75-AA9E-EE648C2FEB6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AD01FB-E7AF-48BC-B8E8-2635A4FF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dastarr@mail.ru" TargetMode="External"/><Relationship Id="rId2" Type="http://schemas.openxmlformats.org/officeDocument/2006/relationships/hyperlink" Target="mailto:info@lida-st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da-star.ru/otzivi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000 “</a:t>
            </a:r>
            <a:r>
              <a:rPr lang="ru-RU" sz="5400" dirty="0" smtClean="0"/>
              <a:t>ЛИДА СТАР</a:t>
            </a:r>
            <a:r>
              <a:rPr lang="en-US" sz="5400" dirty="0" smtClean="0"/>
              <a:t>”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19400"/>
            <a:ext cx="6979354" cy="1752600"/>
          </a:xfrm>
        </p:spPr>
        <p:txBody>
          <a:bodyPr/>
          <a:lstStyle/>
          <a:p>
            <a:pPr lvl="1"/>
            <a:r>
              <a:rPr lang="ru-RU" dirty="0" smtClean="0"/>
              <a:t>РЕМОНТ И ВОССТАНОВЛЕНИЕ СКВАЖИН</a:t>
            </a:r>
          </a:p>
          <a:p>
            <a:pPr lvl="1"/>
            <a:r>
              <a:rPr lang="en-US" dirty="0" smtClean="0"/>
              <a:t>WWW.LIDA-STAR.RU</a:t>
            </a:r>
            <a:endParaRPr lang="ru-RU" dirty="0"/>
          </a:p>
        </p:txBody>
      </p:sp>
      <p:pic>
        <p:nvPicPr>
          <p:cNvPr id="2050" name="Picture 2" descr="D:\Desktop\projects\private\waterdrope_v8rh2fe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НАШИ 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г.Белгород, ул. Октябрьская , 59.</a:t>
            </a:r>
          </a:p>
          <a:p>
            <a:r>
              <a:rPr lang="ru-RU" sz="2400" dirty="0" smtClean="0"/>
              <a:t>г. Москва, 4-й Лесной Переулок, д.4, БЦ «Лесная Плаза»</a:t>
            </a:r>
          </a:p>
          <a:p>
            <a:r>
              <a:rPr lang="ru-RU" sz="2400" dirty="0" smtClean="0"/>
              <a:t>Тел. (факс) 8-4722-33-86-04</a:t>
            </a:r>
          </a:p>
          <a:p>
            <a:r>
              <a:rPr lang="ru-RU" sz="2400" dirty="0" smtClean="0"/>
              <a:t> Тел. 8-910-322-25-55</a:t>
            </a:r>
          </a:p>
          <a:p>
            <a:r>
              <a:rPr lang="en-US" sz="2400" dirty="0" smtClean="0"/>
              <a:t> </a:t>
            </a:r>
            <a:r>
              <a:rPr lang="ru-RU" sz="2400" dirty="0" smtClean="0"/>
              <a:t>Сайт: </a:t>
            </a:r>
            <a:r>
              <a:rPr lang="en-US" sz="2400" dirty="0" smtClean="0"/>
              <a:t>www</a:t>
            </a:r>
            <a:r>
              <a:rPr lang="ru-RU" sz="2400" dirty="0" smtClean="0"/>
              <a:t>.</a:t>
            </a:r>
            <a:r>
              <a:rPr lang="en-US" sz="2400" dirty="0" err="1" smtClean="0"/>
              <a:t>lida</a:t>
            </a:r>
            <a:r>
              <a:rPr lang="ru-RU" sz="2400" dirty="0" smtClean="0"/>
              <a:t>-</a:t>
            </a:r>
            <a:r>
              <a:rPr lang="en-US" sz="2400" dirty="0" smtClean="0"/>
              <a:t>star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info@lida-star.ru</a:t>
            </a:r>
            <a:r>
              <a:rPr lang="en-US" sz="2400" dirty="0" smtClean="0"/>
              <a:t>; </a:t>
            </a:r>
            <a:r>
              <a:rPr lang="en-US" sz="2400" u="sng" dirty="0" smtClean="0">
                <a:hlinkClick r:id="rId3"/>
              </a:rPr>
              <a:t>lidastarr@mail.ru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image-16-12-13-09-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000504"/>
            <a:ext cx="3862180" cy="26178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Восстановление и повышение производительности промышленных скважин.</a:t>
            </a:r>
          </a:p>
          <a:p>
            <a:r>
              <a:rPr lang="ru-RU" dirty="0" smtClean="0"/>
              <a:t>Электрохимическая очистка воды</a:t>
            </a:r>
          </a:p>
          <a:p>
            <a:r>
              <a:rPr lang="ru-RU" dirty="0" smtClean="0"/>
              <a:t>Очистка и восстановление бытовых скважин</a:t>
            </a:r>
          </a:p>
          <a:p>
            <a:r>
              <a:rPr lang="ru-RU" dirty="0" smtClean="0"/>
              <a:t> Защита коммуникаций от коррозии.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Бережное использование водных ресурсов</a:t>
            </a:r>
          </a:p>
          <a:p>
            <a:r>
              <a:rPr lang="ru-RU" dirty="0" smtClean="0"/>
              <a:t>Повышение эффективности водопользования</a:t>
            </a:r>
          </a:p>
          <a:p>
            <a:r>
              <a:rPr lang="ru-RU" dirty="0" smtClean="0"/>
              <a:t> Оптимизация использования бюджетных средств 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8596" y="4572008"/>
          <a:ext cx="8134376" cy="207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НАША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Наша технология основана на воздействии различных форм электрического тока на геологическую среду, что позволяет восстановить производительность водозаборных скважин на 90-100% от первоначальной</a:t>
            </a:r>
          </a:p>
          <a:p>
            <a:r>
              <a:rPr lang="ru-RU" dirty="0" smtClean="0"/>
              <a:t>Наши методы восстановления скважин УНИКАЛЬНЫ и подтверждены патентами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ПАТЕНТЫ</a:t>
            </a:r>
            <a:endParaRPr lang="ru-RU" dirty="0"/>
          </a:p>
        </p:txBody>
      </p:sp>
      <p:pic>
        <p:nvPicPr>
          <p:cNvPr id="1032" name="Picture 8" descr="D:\Desktop\projects\private\IMAG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416381" cy="4023800"/>
          </a:xfrm>
          <a:prstGeom prst="rect">
            <a:avLst/>
          </a:prstGeom>
          <a:noFill/>
        </p:spPr>
      </p:pic>
      <p:pic>
        <p:nvPicPr>
          <p:cNvPr id="1033" name="Picture 9" descr="D:\Desktop\projects\private\IMAG18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347539" cy="3957646"/>
          </a:xfrm>
          <a:prstGeom prst="rect">
            <a:avLst/>
          </a:prstGeom>
          <a:noFill/>
        </p:spPr>
      </p:pic>
      <p:pic>
        <p:nvPicPr>
          <p:cNvPr id="1035" name="Picture 11" descr="D:\Desktop\projects\private\IMAG1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259528" cy="3901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НАШЕЙ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8315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Восстановление производительности до 90-100% от первоначальной.</a:t>
            </a:r>
          </a:p>
          <a:p>
            <a:r>
              <a:rPr lang="ru-RU" dirty="0" smtClean="0"/>
              <a:t>Увеличение водопроницаемости пород водоносного горизонта.</a:t>
            </a:r>
          </a:p>
          <a:p>
            <a:r>
              <a:rPr lang="ru-RU" dirty="0" smtClean="0"/>
              <a:t>Пассивация поверхности металла фильтра, защищающая его от коррозии при дальнейшей эксплуатации. Подавление биологической коррозии (в т.ч. </a:t>
            </a:r>
            <a:r>
              <a:rPr lang="ru-RU" dirty="0" err="1" smtClean="0"/>
              <a:t>ферробактерий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Увеличение срока эксплуатации скважин, работающих в условиях агрессивной среды минерализованных и засоленных вод.</a:t>
            </a:r>
          </a:p>
          <a:p>
            <a:r>
              <a:rPr lang="ru-RU" dirty="0" smtClean="0"/>
              <a:t>Абсолютная сохранность фильтра и скважины.</a:t>
            </a:r>
          </a:p>
          <a:p>
            <a:r>
              <a:rPr lang="ru-RU" dirty="0" smtClean="0"/>
              <a:t>Экологическая безопасность. Использование низких (безопасных) значений электрического тока.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ДЛЯ КЛИЕНТОВ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Предельно сжатые сроки восстановления скважин</a:t>
            </a:r>
          </a:p>
          <a:p>
            <a:r>
              <a:rPr lang="ru-RU" dirty="0" smtClean="0"/>
              <a:t>Высокая эффективность, обеспечивающая полное восстановление и долговечность скважины</a:t>
            </a:r>
          </a:p>
          <a:p>
            <a:r>
              <a:rPr lang="ru-RU" dirty="0" smtClean="0"/>
              <a:t>Экономическая целесообразность, экономия до 80% по сравнению с бурением новой скважины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КЛИЕНТЫ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ООО «</a:t>
            </a:r>
            <a:r>
              <a:rPr lang="ru-RU" dirty="0" err="1" smtClean="0"/>
              <a:t>ЛУКОЙЛ-Энергоинжиниринг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Цимлянская</a:t>
            </a:r>
            <a:r>
              <a:rPr lang="ru-RU" dirty="0" smtClean="0"/>
              <a:t> ГЭС</a:t>
            </a:r>
          </a:p>
          <a:p>
            <a:r>
              <a:rPr lang="ru-RU" dirty="0" smtClean="0"/>
              <a:t>ОАО «</a:t>
            </a:r>
            <a:r>
              <a:rPr lang="ru-RU" dirty="0" err="1" smtClean="0"/>
              <a:t>Новолипецкий</a:t>
            </a:r>
            <a:r>
              <a:rPr lang="ru-RU" dirty="0" smtClean="0"/>
              <a:t> металлургический комбинат»</a:t>
            </a:r>
          </a:p>
          <a:p>
            <a:r>
              <a:rPr lang="ru-RU" dirty="0" smtClean="0"/>
              <a:t>ООО «Росинка» – липецкая минеральная вода</a:t>
            </a:r>
          </a:p>
          <a:p>
            <a:r>
              <a:rPr lang="ru-RU" dirty="0" smtClean="0"/>
              <a:t>ЗАО «Белгородский цемент»</a:t>
            </a:r>
          </a:p>
          <a:p>
            <a:r>
              <a:rPr lang="ru-RU" dirty="0" smtClean="0"/>
              <a:t>ОАО «ЛГЭК»</a:t>
            </a:r>
          </a:p>
          <a:p>
            <a:r>
              <a:rPr lang="ru-RU" dirty="0" smtClean="0"/>
              <a:t>Водоканалы Воронежа, Липецка, Белгородской области</a:t>
            </a:r>
          </a:p>
          <a:p>
            <a:r>
              <a:rPr lang="ru-RU" dirty="0" smtClean="0"/>
              <a:t>и многие другие..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Рекомендации</a:t>
            </a:r>
            <a:r>
              <a:rPr lang="en-US" dirty="0" smtClean="0"/>
              <a:t> </a:t>
            </a:r>
            <a:r>
              <a:rPr lang="ru-RU" dirty="0" smtClean="0"/>
              <a:t>и отзывы наших клиентов на сайте </a:t>
            </a:r>
            <a:r>
              <a:rPr lang="en-US" dirty="0" smtClean="0">
                <a:hlinkClick r:id="rId2"/>
              </a:rPr>
              <a:t>http://www.lida-star.ru/otzivi.html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работаем на всей территории России</a:t>
            </a:r>
          </a:p>
          <a:p>
            <a:endParaRPr lang="ru-RU" dirty="0"/>
          </a:p>
        </p:txBody>
      </p:sp>
      <p:pic>
        <p:nvPicPr>
          <p:cNvPr id="4" name="Содержимое 3" descr="administrativnaya-karta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285992"/>
            <a:ext cx="6370217" cy="41094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274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000 “ЛИДА СТАР”</vt:lpstr>
      <vt:lpstr>ОСНОВНЫЕ НАПРАВЛЕНИЯ ДЕЯТЕЛЬНОСТИ</vt:lpstr>
      <vt:lpstr>НАШИ ЦЕЛИ</vt:lpstr>
      <vt:lpstr>НАША ТЕХНОЛОГИЯ</vt:lpstr>
      <vt:lpstr>НАШИ ПАТЕНТЫ</vt:lpstr>
      <vt:lpstr>ПРЕИМУЩЕСТВА НАШЕЙ ТЕХНОЛОГИИ</vt:lpstr>
      <vt:lpstr>ПРЕИМУЩЕСТВА ДЛЯ КЛИЕНТОВ</vt:lpstr>
      <vt:lpstr>НАШИ КЛИЕНТЫ</vt:lpstr>
      <vt:lpstr>НАША ГЕОГРАФИЯ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 “ЛИДА СТАР”</dc:title>
  <dc:creator>Наталья</dc:creator>
  <cp:lastModifiedBy>Наталья</cp:lastModifiedBy>
  <cp:revision>12</cp:revision>
  <dcterms:created xsi:type="dcterms:W3CDTF">2013-12-18T06:09:11Z</dcterms:created>
  <dcterms:modified xsi:type="dcterms:W3CDTF">2013-12-18T07:40:10Z</dcterms:modified>
</cp:coreProperties>
</file>